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cial8" initials="s" lastIdx="1" clrIdx="0">
    <p:extLst>
      <p:ext uri="{19B8F6BF-5375-455C-9EA6-DF929625EA0E}">
        <p15:presenceInfo xmlns:p15="http://schemas.microsoft.com/office/powerpoint/2012/main" userId="social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ACC"/>
    <a:srgbClr val="BCCFEF"/>
    <a:srgbClr val="F1D5D8"/>
    <a:srgbClr val="E3DED1"/>
    <a:srgbClr val="A6C2E0"/>
    <a:srgbClr val="ED76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E723F-92E6-403F-9892-E19B56F6E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03967F-08B6-4AD8-BBA1-EF3103988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0CBD7B5-2A7E-435F-BEFD-AD0265090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6D8F-D342-415E-AEBE-474FA9CFEBDF}" type="datetimeFigureOut">
              <a:rPr lang="sk-SK" smtClean="0"/>
              <a:t>3. 1. 2022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22DAEEE-3676-4452-BB9C-D8790A554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A253627-B037-48A6-B637-92CA69425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DDC-2EFF-4C2B-BA35-5AAAB98E7F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9849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226AA-9A68-4176-BE57-ABF543F23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74BC0C2-CB35-446A-BE9D-AF003A5C7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53F5CC7-4533-4546-B33B-09E7385D9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6D8F-D342-415E-AEBE-474FA9CFEBDF}" type="datetimeFigureOut">
              <a:rPr lang="sk-SK" smtClean="0"/>
              <a:t>3. 1. 2022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7CB1BAA-761D-434A-BC09-3A307F436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57EA14E-68B7-4207-9F97-DF0AFDCB7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DDC-2EFF-4C2B-BA35-5AAAB98E7F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025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D4EA8F7A-F1BF-4B8D-BC88-D64FF6386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8D29D72-8A95-4226-97C4-46E92E522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D8DD57E-9E00-4F2D-9542-0050B76F3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6D8F-D342-415E-AEBE-474FA9CFEBDF}" type="datetimeFigureOut">
              <a:rPr lang="sk-SK" smtClean="0"/>
              <a:t>3. 1. 2022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5FBE9D7-9360-430D-B283-452B1803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5BEBD20-C96E-46AD-8BF2-C6C6C046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DDC-2EFF-4C2B-BA35-5AAAB98E7F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785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CB38E8-9384-45B1-A25B-9060D257B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FE63CA-B20D-46E3-B9AF-60DE319A3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9399A87-9850-40B8-833F-D26DC6AE6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6D8F-D342-415E-AEBE-474FA9CFEBDF}" type="datetimeFigureOut">
              <a:rPr lang="sk-SK" smtClean="0"/>
              <a:t>3. 1. 2022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544739E-EBE7-410C-B93C-F2DE04775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9029B75-E168-4364-97E4-11D9B854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DDC-2EFF-4C2B-BA35-5AAAB98E7F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697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8126D4-3AF9-48AB-A0D2-7E171E04A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FD6B80-A1A8-4869-909B-3CDD0AD44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7AC4CAF-616C-47D2-BF6B-BEEDEA2C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6D8F-D342-415E-AEBE-474FA9CFEBDF}" type="datetimeFigureOut">
              <a:rPr lang="sk-SK" smtClean="0"/>
              <a:t>3. 1. 2022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DE5F5AC-A35A-49EA-BD03-6F5DFE52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3749F86-E806-4035-822C-0DF7036D6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DDC-2EFF-4C2B-BA35-5AAAB98E7F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70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4F248-B79E-4739-B88B-2FACED434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B16108-DA53-4EAB-BA49-24F528C68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8B71EEF-8DAB-48E1-96A9-B3B26083B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2C45E76-48D0-45AB-90A2-230F80FD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6D8F-D342-415E-AEBE-474FA9CFEBDF}" type="datetimeFigureOut">
              <a:rPr lang="sk-SK" smtClean="0"/>
              <a:t>3. 1. 2022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61DBFEB-DF7F-4EFA-B921-F129D5D40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C04A6A5-AAD8-4C9D-8900-293769C79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DDC-2EFF-4C2B-BA35-5AAAB98E7F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160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11471-01DE-4AC6-8BC2-6806260D7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12D23D-06EC-4C06-9EA2-970FDBFCF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A53B76F-2AE9-4B70-8C1F-46B48FE3F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A08A41F-C72A-436A-86E0-B9EEE3C1C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1AC6223-1866-4A9A-BEF9-BC67E0815B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C3AC441-FFEC-4D48-8918-8A32C5BBF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6D8F-D342-415E-AEBE-474FA9CFEBDF}" type="datetimeFigureOut">
              <a:rPr lang="sk-SK" smtClean="0"/>
              <a:t>3. 1. 2022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417FF46-BFD7-4BFB-A942-24D9CEFD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D23B9D14-9C6D-44FC-814C-38F3A2FEE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DDC-2EFF-4C2B-BA35-5AAAB98E7F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276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9BD0FB-4635-4F1E-9A34-5A3D9C054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6B98F970-3D86-4F6B-B0BB-6BD0E687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6D8F-D342-415E-AEBE-474FA9CFEBDF}" type="datetimeFigureOut">
              <a:rPr lang="sk-SK" smtClean="0"/>
              <a:t>3. 1. 2022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2C2DEB4-1FFF-4087-B775-9DE20F6A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962B1C0-8F63-4610-8799-39474E1A1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DDC-2EFF-4C2B-BA35-5AAAB98E7F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741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C5F404B-4B0A-4847-9DCD-A01722BE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6D8F-D342-415E-AEBE-474FA9CFEBDF}" type="datetimeFigureOut">
              <a:rPr lang="sk-SK" smtClean="0"/>
              <a:t>3. 1. 2022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4D745A7-26F4-415A-8797-EA9D54283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F12F74C-DB1B-4161-9B7C-80BD2766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DDC-2EFF-4C2B-BA35-5AAAB98E7F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414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A67B6C-4977-4BB2-9942-250E3FE9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AD001EC-D5E4-4161-A58C-7189676BD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4EEAF9-D3EB-4108-9CF9-549803A56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A0276D9-14B4-4861-83DB-97FCE65E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6D8F-D342-415E-AEBE-474FA9CFEBDF}" type="datetimeFigureOut">
              <a:rPr lang="sk-SK" smtClean="0"/>
              <a:t>3. 1. 2022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D17DBE7-182B-418A-8830-73EE5812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2F712CF-DD44-4380-ABB5-D12AC2A9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DDC-2EFF-4C2B-BA35-5AAAB98E7F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464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8EB729-343F-4910-ADFF-8927D57A6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5D9C4F92-F8DE-413D-99E3-3BE47F3C7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62660B8-A62D-44B2-9697-BD9EB9D22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4353B47-7F51-44FD-A46D-0B5E41478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36D8F-D342-415E-AEBE-474FA9CFEBDF}" type="datetimeFigureOut">
              <a:rPr lang="sk-SK" smtClean="0"/>
              <a:t>3. 1. 2022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9D8FDD6-5F1A-4ED4-ADAE-CD19486D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D73491B-DAF7-4A93-A275-02892D23F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1DDC-2EFF-4C2B-BA35-5AAAB98E7F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37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BD109186-E425-4C73-BC5A-FBDAA2445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4A88B0-9BE9-4779-9D51-F03DB7310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5306B78-03C0-4283-8274-357CD8B48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36D8F-D342-415E-AEBE-474FA9CFEBDF}" type="datetimeFigureOut">
              <a:rPr lang="sk-SK" smtClean="0"/>
              <a:t>3. 1. 2022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A16718F-8782-4F16-9EF8-64A0BDCEB2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756FFE6-A28D-40BD-83D2-E0ACB46C17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61DDC-2EFF-4C2B-BA35-5AAAB98E7F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546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BCCFE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0F44348-D423-4BBB-AD0F-ABA4EBA96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37" y="453876"/>
            <a:ext cx="5063643" cy="778699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latin typeface="Monotype Corsiva" panose="03010101010201010101" pitchFamily="66" charset="0"/>
              </a:rPr>
              <a:t>Jubilanti Január 2022</a:t>
            </a:r>
            <a:br>
              <a:rPr lang="sk-SK" sz="3200" b="1" dirty="0">
                <a:latin typeface="Monotype Corsiva" panose="03010101010201010101" pitchFamily="66" charset="0"/>
              </a:rPr>
            </a:br>
            <a:r>
              <a:rPr lang="sk-SK" sz="3200" b="1" dirty="0">
                <a:latin typeface="Monotype Corsiva" panose="03010101010201010101" pitchFamily="66" charset="0"/>
              </a:rPr>
              <a:t>pracovisko Štúrova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BE26A50-4EFE-4858-88C6-31F2845F0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0903" y="1669036"/>
            <a:ext cx="5948412" cy="473508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sk-SK" sz="7200" b="1" dirty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sk-SK" sz="11200" b="1" dirty="0">
                <a:latin typeface="Monotype Corsiva" panose="03010101010201010101" pitchFamily="66" charset="0"/>
              </a:rPr>
              <a:t>2. Januára oslávi  6o rokov pán Jozef O.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sk-SK" sz="11200" b="1" dirty="0">
                <a:latin typeface="Monotype Corsiva" panose="03010101010201010101" pitchFamily="66" charset="0"/>
              </a:rPr>
              <a:t>2. Januára oslávi  95 rokov paní Genovéva B.</a:t>
            </a:r>
          </a:p>
          <a:p>
            <a:pPr marL="0" indent="0" algn="ctr">
              <a:lnSpc>
                <a:spcPct val="120000"/>
              </a:lnSpc>
              <a:buNone/>
            </a:pPr>
            <a:endParaRPr lang="sk-SK" sz="6400" i="1" dirty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sk-SK" sz="9600" dirty="0">
                <a:latin typeface="Monotype Corsiva" panose="03010101010201010101" pitchFamily="66" charset="0"/>
              </a:rPr>
              <a:t>4. Januára oslávi  76 rokov paní Eva B. </a:t>
            </a:r>
          </a:p>
          <a:p>
            <a:pPr marL="0" indent="0" algn="ctr">
              <a:buNone/>
            </a:pPr>
            <a:r>
              <a:rPr lang="sk-SK" sz="9600" dirty="0">
                <a:latin typeface="Monotype Corsiva" panose="03010101010201010101" pitchFamily="66" charset="0"/>
              </a:rPr>
              <a:t>9. Januára oslávi  74 rokov pán Jozef B.</a:t>
            </a:r>
          </a:p>
          <a:p>
            <a:pPr marL="0" indent="0" algn="ctr">
              <a:buNone/>
            </a:pPr>
            <a:r>
              <a:rPr lang="sk-SK" sz="9600" dirty="0">
                <a:latin typeface="Monotype Corsiva" panose="03010101010201010101" pitchFamily="66" charset="0"/>
              </a:rPr>
              <a:t>15. Januára oslávi  66 rokov paní Elena L. </a:t>
            </a:r>
          </a:p>
          <a:p>
            <a:pPr marL="0" indent="0" algn="ctr">
              <a:buNone/>
            </a:pPr>
            <a:r>
              <a:rPr lang="sk-SK" sz="9600" dirty="0">
                <a:latin typeface="Monotype Corsiva" panose="03010101010201010101" pitchFamily="66" charset="0"/>
              </a:rPr>
              <a:t>16. Januára oslávi  79 rokov paní Veronika Š. </a:t>
            </a:r>
          </a:p>
          <a:p>
            <a:pPr marL="0" indent="0" algn="ctr">
              <a:buNone/>
            </a:pPr>
            <a:r>
              <a:rPr lang="sk-SK" sz="9600" dirty="0">
                <a:latin typeface="Monotype Corsiva" panose="03010101010201010101" pitchFamily="66" charset="0"/>
              </a:rPr>
              <a:t>25. Januára oslávi  49 rokov pán Peter H. </a:t>
            </a:r>
          </a:p>
          <a:p>
            <a:pPr marL="0" indent="0" algn="ctr">
              <a:buNone/>
            </a:pPr>
            <a:endParaRPr lang="sk-SK" sz="2800" b="1" dirty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sk-SK" sz="2800" b="1" dirty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sk-SK" b="1" dirty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sk-SK" sz="2800" b="1" dirty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sk-SK" sz="2800" b="1" dirty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sk-SK" sz="2800" b="1" dirty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sk-SK" dirty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sk-SK" dirty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sk-SK" dirty="0">
              <a:latin typeface="Monotype Corsiva" panose="03010101010201010101" pitchFamily="66" charset="0"/>
            </a:endParaRPr>
          </a:p>
          <a:p>
            <a:pPr marL="0" indent="0">
              <a:buNone/>
            </a:pPr>
            <a:endParaRPr lang="sk-SK" b="1" dirty="0">
              <a:latin typeface="Monotype Corsiva" panose="03010101010201010101" pitchFamily="66" charset="0"/>
            </a:endParaRPr>
          </a:p>
          <a:p>
            <a:endParaRPr lang="sk-SK" dirty="0"/>
          </a:p>
          <a:p>
            <a:endParaRPr lang="sk-SK"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5FA5447E-2539-4702-9D28-DF6D052FA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79" y="661822"/>
            <a:ext cx="5212208" cy="54864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Srdce 6">
            <a:extLst>
              <a:ext uri="{FF2B5EF4-FFF2-40B4-BE49-F238E27FC236}">
                <a16:creationId xmlns:a16="http://schemas.microsoft.com/office/drawing/2014/main" id="{2F8B12D8-36D5-4E3D-BD3C-0C7310EC7E50}"/>
              </a:ext>
            </a:extLst>
          </p:cNvPr>
          <p:cNvSpPr/>
          <p:nvPr/>
        </p:nvSpPr>
        <p:spPr>
          <a:xfrm>
            <a:off x="2810974" y="5499205"/>
            <a:ext cx="792479" cy="709090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Srdce 7">
            <a:extLst>
              <a:ext uri="{FF2B5EF4-FFF2-40B4-BE49-F238E27FC236}">
                <a16:creationId xmlns:a16="http://schemas.microsoft.com/office/drawing/2014/main" id="{1C01DCCC-3489-4ACE-BF04-0A31FE7B6309}"/>
              </a:ext>
            </a:extLst>
          </p:cNvPr>
          <p:cNvSpPr/>
          <p:nvPr/>
        </p:nvSpPr>
        <p:spPr>
          <a:xfrm>
            <a:off x="1903993" y="5954887"/>
            <a:ext cx="463617" cy="397844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Srdce 8">
            <a:extLst>
              <a:ext uri="{FF2B5EF4-FFF2-40B4-BE49-F238E27FC236}">
                <a16:creationId xmlns:a16="http://schemas.microsoft.com/office/drawing/2014/main" id="{9A3F0A8C-5AD3-44F5-B464-A20AB597B732}"/>
              </a:ext>
            </a:extLst>
          </p:cNvPr>
          <p:cNvSpPr/>
          <p:nvPr/>
        </p:nvSpPr>
        <p:spPr>
          <a:xfrm>
            <a:off x="3929405" y="5954887"/>
            <a:ext cx="463617" cy="386672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700257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76</Words>
  <Application>Microsoft Office PowerPoint</Application>
  <PresentationFormat>Širokouhlá</PresentationFormat>
  <Paragraphs>20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Motív Office</vt:lpstr>
      <vt:lpstr>Jubilanti Január 2022 pracovisko Štúrova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Jubilanti jún 2021  pracovisko Štúrova</dc:title>
  <dc:creator>socialne5</dc:creator>
  <cp:lastModifiedBy>socialne5</cp:lastModifiedBy>
  <cp:revision>12</cp:revision>
  <dcterms:created xsi:type="dcterms:W3CDTF">2021-05-19T12:47:07Z</dcterms:created>
  <dcterms:modified xsi:type="dcterms:W3CDTF">2022-01-03T06:26:58Z</dcterms:modified>
</cp:coreProperties>
</file>