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D98F94-54CF-45E2-85E5-A7C83CF96907}"/>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D7E44209-610D-4D49-8537-E011F9A8C9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1C5BF12E-0990-49B4-9CA7-58A5EFD61A07}"/>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5" name="Zástupný objekt pre pätu 4">
            <a:extLst>
              <a:ext uri="{FF2B5EF4-FFF2-40B4-BE49-F238E27FC236}">
                <a16:creationId xmlns:a16="http://schemas.microsoft.com/office/drawing/2014/main" id="{22CADCD9-E5FB-47AA-BF96-930E0916F817}"/>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B764FB92-4EC6-4DD4-ABD1-A58B31B7023F}"/>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4237243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22307F-6499-430B-B6A4-A35ADF24D45E}"/>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50C08371-594A-488F-87F0-2B46DC350D07}"/>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6BE82822-7B67-4581-8026-73EDB6107148}"/>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5" name="Zástupný objekt pre pätu 4">
            <a:extLst>
              <a:ext uri="{FF2B5EF4-FFF2-40B4-BE49-F238E27FC236}">
                <a16:creationId xmlns:a16="http://schemas.microsoft.com/office/drawing/2014/main" id="{F30E0B9E-F217-4C0C-BF4C-B2493EDB621B}"/>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A3DCC812-ACC5-42F6-81F0-E4774F27CD67}"/>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291414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22ADA09E-A356-46D0-BDE3-4E8400612029}"/>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A67C704F-67AD-47C9-8031-13320162E336}"/>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EE755C14-114D-430D-BA72-EEA4FFFF6F2D}"/>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5" name="Zástupný objekt pre pätu 4">
            <a:extLst>
              <a:ext uri="{FF2B5EF4-FFF2-40B4-BE49-F238E27FC236}">
                <a16:creationId xmlns:a16="http://schemas.microsoft.com/office/drawing/2014/main" id="{3582ADF6-8343-46C1-9387-F788393DC805}"/>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A209EF75-2BFF-4FAE-A641-C5BB25F43D54}"/>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41260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904486-4431-4E5F-839E-560A5C009902}"/>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8E901BDC-0C75-476E-809B-301CBEA2DC38}"/>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848B5312-A7C4-42EB-949C-FFE39A9444C4}"/>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5" name="Zástupný objekt pre pätu 4">
            <a:extLst>
              <a:ext uri="{FF2B5EF4-FFF2-40B4-BE49-F238E27FC236}">
                <a16:creationId xmlns:a16="http://schemas.microsoft.com/office/drawing/2014/main" id="{15A6957B-1281-41C4-88F1-1F9037AB69E4}"/>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231FB60-EA78-4A56-995D-F0E88B9C7963}"/>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398906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3E98B7-D875-4336-BD6C-E82A13F6CDE0}"/>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40D173DC-C888-4A63-8AEF-1C8D986774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6F37A56D-2EE4-40DD-8CCA-92FB80B40A45}"/>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5" name="Zástupný objekt pre pätu 4">
            <a:extLst>
              <a:ext uri="{FF2B5EF4-FFF2-40B4-BE49-F238E27FC236}">
                <a16:creationId xmlns:a16="http://schemas.microsoft.com/office/drawing/2014/main" id="{C13C3F49-758C-465F-A09E-0E4916FA0392}"/>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614CAACE-BD77-4D74-AFCA-01B3AD8FBCC4}"/>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230876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73D3C2-A618-44B5-9387-DEEC2BEED932}"/>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5E6ACDF6-711F-4961-B683-4490CE5CCF8B}"/>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5CF5DCCA-D838-4CCF-9E3C-B025FA33CC81}"/>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6AA2BA0E-E4E1-4D78-82C0-099BFDF9736B}"/>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6" name="Zástupný objekt pre pätu 5">
            <a:extLst>
              <a:ext uri="{FF2B5EF4-FFF2-40B4-BE49-F238E27FC236}">
                <a16:creationId xmlns:a16="http://schemas.microsoft.com/office/drawing/2014/main" id="{F0B5FCB3-598E-47DB-B436-93FDBF1D6277}"/>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FCCDCAEB-6220-4535-B32F-4521BEF0BA9C}"/>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267812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39FAB4-F477-4599-AD37-C443BA79BFAF}"/>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B0D28426-3992-4D6F-BBA2-1748DC61AC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2369D24F-F43E-459F-8C29-D49FAC8DA6C0}"/>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B6F87F50-BABC-4B1D-924F-D41C133D19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AFF4F707-9D3D-4A1B-B297-A23DC694C89B}"/>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C81DC244-EAD3-4C89-BF7B-983F7E7AD62E}"/>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8" name="Zástupný objekt pre pätu 7">
            <a:extLst>
              <a:ext uri="{FF2B5EF4-FFF2-40B4-BE49-F238E27FC236}">
                <a16:creationId xmlns:a16="http://schemas.microsoft.com/office/drawing/2014/main" id="{E889EC9C-1C28-4587-8A1A-92A54A776715}"/>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12DAF2EA-B31D-4117-878E-8D0A9B4CF9E6}"/>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249417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163CF-7B70-46BC-961F-A2D326238530}"/>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5FAEA57F-3683-4076-84F0-3BC9A6E4FC4D}"/>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4" name="Zástupný objekt pre pätu 3">
            <a:extLst>
              <a:ext uri="{FF2B5EF4-FFF2-40B4-BE49-F238E27FC236}">
                <a16:creationId xmlns:a16="http://schemas.microsoft.com/office/drawing/2014/main" id="{660F7307-2B1A-47FE-A6F6-7FC2AF914899}"/>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BE3694A4-1E07-46D0-9CC1-F196F5750544}"/>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2216245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7A3C059E-57B7-4D6B-A89F-9BF4A769B4EF}"/>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3" name="Zástupný objekt pre pätu 2">
            <a:extLst>
              <a:ext uri="{FF2B5EF4-FFF2-40B4-BE49-F238E27FC236}">
                <a16:creationId xmlns:a16="http://schemas.microsoft.com/office/drawing/2014/main" id="{4AC8971A-FD69-41E1-A962-6494ACC0EEB7}"/>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EBA6D172-4209-484A-B70D-DDDB7E22AAD9}"/>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278944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8BF98C-B38B-44DD-88C5-7DD646A81542}"/>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73434422-797D-498E-B6A9-65F6DF0698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14CD5B51-5014-470B-BE64-F851446C9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350A2FFB-1ED5-4370-BB33-8BAD36758E6C}"/>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6" name="Zástupný objekt pre pätu 5">
            <a:extLst>
              <a:ext uri="{FF2B5EF4-FFF2-40B4-BE49-F238E27FC236}">
                <a16:creationId xmlns:a16="http://schemas.microsoft.com/office/drawing/2014/main" id="{7B39D0CC-C571-4D46-961D-B4AA786DFC53}"/>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7DDBCFC0-9970-4D53-A9F8-1A00A4496446}"/>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4010747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94947D-9AC2-46A8-BEAF-B969B45EDA92}"/>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C1FEB773-0408-4926-8179-1D5143E8D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36DA79AC-AC70-4CAF-84F3-746DF93E0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390EB887-15AF-483A-9704-D6B5CFDA73F2}"/>
              </a:ext>
            </a:extLst>
          </p:cNvPr>
          <p:cNvSpPr>
            <a:spLocks noGrp="1"/>
          </p:cNvSpPr>
          <p:nvPr>
            <p:ph type="dt" sz="half" idx="10"/>
          </p:nvPr>
        </p:nvSpPr>
        <p:spPr/>
        <p:txBody>
          <a:bodyPr/>
          <a:lstStyle/>
          <a:p>
            <a:fld id="{6A232C09-04AC-429F-AB9D-96BC166F808E}" type="datetimeFigureOut">
              <a:rPr lang="sk-SK" smtClean="0"/>
              <a:t>27. 4. 2020</a:t>
            </a:fld>
            <a:endParaRPr lang="sk-SK"/>
          </a:p>
        </p:txBody>
      </p:sp>
      <p:sp>
        <p:nvSpPr>
          <p:cNvPr id="6" name="Zástupný objekt pre pätu 5">
            <a:extLst>
              <a:ext uri="{FF2B5EF4-FFF2-40B4-BE49-F238E27FC236}">
                <a16:creationId xmlns:a16="http://schemas.microsoft.com/office/drawing/2014/main" id="{F01128D2-7E6A-46B0-BD7D-039C678C0126}"/>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474211EE-2BA5-4E28-9BEB-BB53BED3B57F}"/>
              </a:ext>
            </a:extLst>
          </p:cNvPr>
          <p:cNvSpPr>
            <a:spLocks noGrp="1"/>
          </p:cNvSpPr>
          <p:nvPr>
            <p:ph type="sldNum" sz="quarter" idx="12"/>
          </p:nvPr>
        </p:nvSpPr>
        <p:spPr/>
        <p:txBody>
          <a:bodyPr/>
          <a:lstStyle/>
          <a:p>
            <a:fld id="{4BACB520-E95E-4EF9-BF91-D3CB4D4FB8B6}" type="slidenum">
              <a:rPr lang="sk-SK" smtClean="0"/>
              <a:t>‹#›</a:t>
            </a:fld>
            <a:endParaRPr lang="sk-SK"/>
          </a:p>
        </p:txBody>
      </p:sp>
    </p:spTree>
    <p:extLst>
      <p:ext uri="{BB962C8B-B14F-4D97-AF65-F5344CB8AC3E}">
        <p14:creationId xmlns:p14="http://schemas.microsoft.com/office/powerpoint/2010/main" val="317492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6F429133-1EA1-4DFE-93EA-AA2534846A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A71118BD-304E-475B-9DD8-75D2DEC527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134348C8-B5FC-4152-8702-FB386E5BB8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32C09-04AC-429F-AB9D-96BC166F808E}" type="datetimeFigureOut">
              <a:rPr lang="sk-SK" smtClean="0"/>
              <a:t>27. 4. 2020</a:t>
            </a:fld>
            <a:endParaRPr lang="sk-SK"/>
          </a:p>
        </p:txBody>
      </p:sp>
      <p:sp>
        <p:nvSpPr>
          <p:cNvPr id="5" name="Zástupný objekt pre pätu 4">
            <a:extLst>
              <a:ext uri="{FF2B5EF4-FFF2-40B4-BE49-F238E27FC236}">
                <a16:creationId xmlns:a16="http://schemas.microsoft.com/office/drawing/2014/main" id="{993C2795-073D-4DEC-8850-1914AA77DA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1270CA49-A19E-49F4-9698-68ED67DD22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CB520-E95E-4EF9-BF91-D3CB4D4FB8B6}" type="slidenum">
              <a:rPr lang="sk-SK" smtClean="0"/>
              <a:t>‹#›</a:t>
            </a:fld>
            <a:endParaRPr lang="sk-SK"/>
          </a:p>
        </p:txBody>
      </p:sp>
    </p:spTree>
    <p:extLst>
      <p:ext uri="{BB962C8B-B14F-4D97-AF65-F5344CB8AC3E}">
        <p14:creationId xmlns:p14="http://schemas.microsoft.com/office/powerpoint/2010/main" val="59138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Nadpis 3">
            <a:extLst>
              <a:ext uri="{FF2B5EF4-FFF2-40B4-BE49-F238E27FC236}">
                <a16:creationId xmlns:a16="http://schemas.microsoft.com/office/drawing/2014/main" id="{C6072505-E30C-4DDB-BA61-3E1C482BD193}"/>
              </a:ext>
            </a:extLst>
          </p:cNvPr>
          <p:cNvSpPr>
            <a:spLocks noGrp="1"/>
          </p:cNvSpPr>
          <p:nvPr>
            <p:ph type="title"/>
          </p:nvPr>
        </p:nvSpPr>
        <p:spPr>
          <a:xfrm>
            <a:off x="6095999" y="378823"/>
            <a:ext cx="5712823" cy="6348548"/>
          </a:xfrm>
        </p:spPr>
        <p:txBody>
          <a:bodyPr vert="horz" lIns="91440" tIns="45720" rIns="91440" bIns="45720" rtlCol="0" anchor="t">
            <a:normAutofit/>
          </a:bodyPr>
          <a:lstStyle/>
          <a:p>
            <a:r>
              <a:rPr lang="sk-SK" sz="1800" dirty="0">
                <a:solidFill>
                  <a:schemeClr val="accent1"/>
                </a:solidFill>
                <a:latin typeface="Aharoni" panose="02010803020104030203" pitchFamily="2" charset="-79"/>
                <a:cs typeface="Aharoni" panose="02010803020104030203" pitchFamily="2" charset="-79"/>
              </a:rPr>
              <a:t>Životné jubileum v CSS Kamence oslávi:</a:t>
            </a:r>
            <a:br>
              <a:rPr lang="sk-SK" sz="1800" dirty="0">
                <a:solidFill>
                  <a:schemeClr val="accent1"/>
                </a:solidFill>
                <a:latin typeface="Aharoni" panose="02010803020104030203" pitchFamily="2" charset="-79"/>
                <a:cs typeface="Aharoni" panose="02010803020104030203" pitchFamily="2" charset="-79"/>
              </a:rPr>
            </a:b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26. mája oslávi 85 rokov pani Jarmila B.</a:t>
            </a:r>
            <a:br>
              <a:rPr lang="sk-SK" sz="1800" dirty="0">
                <a:solidFill>
                  <a:schemeClr val="accent1"/>
                </a:solidFill>
                <a:latin typeface="Aharoni" panose="02010803020104030203" pitchFamily="2" charset="-79"/>
                <a:cs typeface="Aharoni" panose="02010803020104030203" pitchFamily="2" charset="-79"/>
              </a:rPr>
            </a:br>
            <a:br>
              <a:rPr lang="sk-SK" sz="1800" dirty="0">
                <a:solidFill>
                  <a:schemeClr val="accent1"/>
                </a:solidFill>
                <a:latin typeface="Aharoni" panose="02010803020104030203" pitchFamily="2" charset="-79"/>
                <a:cs typeface="Aharoni" panose="02010803020104030203" pitchFamily="2" charset="-79"/>
              </a:rPr>
            </a:br>
            <a:br>
              <a:rPr lang="sk-SK" sz="1800" dirty="0">
                <a:solidFill>
                  <a:schemeClr val="accent1"/>
                </a:solidFill>
                <a:latin typeface="Aharoni" panose="02010803020104030203" pitchFamily="2" charset="-79"/>
                <a:cs typeface="Aharoni" panose="02010803020104030203" pitchFamily="2" charset="-79"/>
              </a:rPr>
            </a:br>
            <a:r>
              <a:rPr lang="sk-SK" sz="1800">
                <a:solidFill>
                  <a:schemeClr val="accent1"/>
                </a:solidFill>
                <a:latin typeface="Aharoni" panose="02010803020104030203" pitchFamily="2" charset="-79"/>
                <a:cs typeface="Aharoni" panose="02010803020104030203" pitchFamily="2" charset="-79"/>
              </a:rPr>
              <a:t>Narodeniny </a:t>
            </a:r>
            <a:r>
              <a:rPr lang="sk-SK" sz="1800" dirty="0">
                <a:solidFill>
                  <a:schemeClr val="accent1"/>
                </a:solidFill>
                <a:latin typeface="Aharoni" panose="02010803020104030203" pitchFamily="2" charset="-79"/>
                <a:cs typeface="Aharoni" panose="02010803020104030203" pitchFamily="2" charset="-79"/>
              </a:rPr>
              <a:t>v mesiaci máj 2020 oslávi:</a:t>
            </a:r>
            <a:br>
              <a:rPr lang="sk-SK" sz="1800" dirty="0">
                <a:solidFill>
                  <a:schemeClr val="accent1"/>
                </a:solidFill>
                <a:latin typeface="Aharoni" panose="02010803020104030203" pitchFamily="2" charset="-79"/>
                <a:cs typeface="Aharoni" panose="02010803020104030203" pitchFamily="2" charset="-79"/>
              </a:rPr>
            </a:b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10. mája oslávi 83 rokov pán Ján V. </a:t>
            </a: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10. mája oslávi 83 rokov pán Jozef V.</a:t>
            </a: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12. mája oslávi 73 rokov pani </a:t>
            </a:r>
            <a:r>
              <a:rPr lang="sk-SK" sz="1800" dirty="0" err="1">
                <a:solidFill>
                  <a:schemeClr val="accent1"/>
                </a:solidFill>
                <a:latin typeface="Aharoni" panose="02010803020104030203" pitchFamily="2" charset="-79"/>
                <a:cs typeface="Aharoni" panose="02010803020104030203" pitchFamily="2" charset="-79"/>
              </a:rPr>
              <a:t>Ilona</a:t>
            </a:r>
            <a:r>
              <a:rPr lang="sk-SK" sz="1800" dirty="0">
                <a:solidFill>
                  <a:schemeClr val="accent1"/>
                </a:solidFill>
                <a:latin typeface="Aharoni" panose="02010803020104030203" pitchFamily="2" charset="-79"/>
                <a:cs typeface="Aharoni" panose="02010803020104030203" pitchFamily="2" charset="-79"/>
              </a:rPr>
              <a:t> K.</a:t>
            </a: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13. mája oslávi 84 rokov pani Anna V.</a:t>
            </a: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19. mája oslávi  92 rokov pán Justín K.</a:t>
            </a: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21. mája oslávi 92 rokov pán Anton J. </a:t>
            </a: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27. mája oslávi 83 rokov pani Mária H.</a:t>
            </a: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28. mája oslávi 93 rokov pani Agnesa K.</a:t>
            </a: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29. mája oslávi 44 rokov pán Vladimír Č.</a:t>
            </a:r>
            <a:br>
              <a:rPr lang="sk-SK" sz="1800" dirty="0">
                <a:solidFill>
                  <a:schemeClr val="accent1"/>
                </a:solidFill>
                <a:latin typeface="Aharoni" panose="02010803020104030203" pitchFamily="2" charset="-79"/>
                <a:cs typeface="Aharoni" panose="02010803020104030203" pitchFamily="2" charset="-79"/>
              </a:rPr>
            </a:br>
            <a:br>
              <a:rPr lang="sk-SK" sz="1800" dirty="0">
                <a:solidFill>
                  <a:schemeClr val="accent1"/>
                </a:solidFill>
                <a:latin typeface="Aharoni" panose="02010803020104030203" pitchFamily="2" charset="-79"/>
                <a:cs typeface="Aharoni" panose="02010803020104030203" pitchFamily="2" charset="-79"/>
              </a:rPr>
            </a:br>
            <a:br>
              <a:rPr lang="sk-SK" sz="1800" dirty="0">
                <a:solidFill>
                  <a:schemeClr val="accent1"/>
                </a:solidFill>
                <a:latin typeface="Aharoni" panose="02010803020104030203" pitchFamily="2" charset="-79"/>
                <a:cs typeface="Aharoni" panose="02010803020104030203" pitchFamily="2" charset="-79"/>
              </a:rPr>
            </a:b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Narodeniny v mesiaci máj 2020 na pracovisku Litovelská  oslávi:</a:t>
            </a:r>
            <a:br>
              <a:rPr lang="sk-SK" sz="1800" dirty="0">
                <a:solidFill>
                  <a:schemeClr val="accent1"/>
                </a:solidFill>
                <a:latin typeface="Aharoni" panose="02010803020104030203" pitchFamily="2" charset="-79"/>
                <a:cs typeface="Aharoni" panose="02010803020104030203" pitchFamily="2" charset="-79"/>
              </a:rPr>
            </a:br>
            <a:br>
              <a:rPr lang="sk-SK" sz="1800" dirty="0">
                <a:solidFill>
                  <a:schemeClr val="accent1"/>
                </a:solidFill>
                <a:latin typeface="Aharoni" panose="02010803020104030203" pitchFamily="2" charset="-79"/>
                <a:cs typeface="Aharoni" panose="02010803020104030203" pitchFamily="2" charset="-79"/>
              </a:rPr>
            </a:br>
            <a:r>
              <a:rPr lang="sk-SK" sz="1800" dirty="0">
                <a:solidFill>
                  <a:schemeClr val="accent1"/>
                </a:solidFill>
                <a:latin typeface="Aharoni" panose="02010803020104030203" pitchFamily="2" charset="-79"/>
                <a:cs typeface="Aharoni" panose="02010803020104030203" pitchFamily="2" charset="-79"/>
              </a:rPr>
              <a:t>26. mája oslávi 61 rokov pán Ľubomír F.</a:t>
            </a:r>
            <a:endParaRPr lang="en-US" sz="1800" dirty="0">
              <a:solidFill>
                <a:schemeClr val="accent1"/>
              </a:solidFill>
              <a:latin typeface="Aharoni" panose="02010803020104030203" pitchFamily="2" charset="-79"/>
              <a:cs typeface="Aharoni" panose="02010803020104030203" pitchFamily="2" charset="-79"/>
            </a:endParaRPr>
          </a:p>
        </p:txBody>
      </p:sp>
      <p:sp>
        <p:nvSpPr>
          <p:cNvPr id="22"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Zástupný objekt pre obsah 7">
            <a:extLst>
              <a:ext uri="{FF2B5EF4-FFF2-40B4-BE49-F238E27FC236}">
                <a16:creationId xmlns:a16="http://schemas.microsoft.com/office/drawing/2014/main" id="{774BBE01-D488-4E8D-9309-64E0917B14CA}"/>
              </a:ext>
            </a:extLst>
          </p:cNvPr>
          <p:cNvPicPr>
            <a:picLocks noGrp="1" noChangeAspect="1"/>
          </p:cNvPicPr>
          <p:nvPr>
            <p:ph sz="half" idx="1"/>
          </p:nvPr>
        </p:nvPicPr>
        <p:blipFill rotWithShape="1">
          <a:blip r:embed="rId3">
            <a:alphaModFix/>
            <a:extLst>
              <a:ext uri="{28A0092B-C50C-407E-A947-70E740481C1C}">
                <a14:useLocalDpi xmlns:a14="http://schemas.microsoft.com/office/drawing/2010/main" val="0"/>
              </a:ext>
            </a:extLst>
          </a:blip>
          <a:srcRect l="5769" r="7333" b="3"/>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Tree>
    <p:extLst>
      <p:ext uri="{BB962C8B-B14F-4D97-AF65-F5344CB8AC3E}">
        <p14:creationId xmlns:p14="http://schemas.microsoft.com/office/powerpoint/2010/main" val="1148500300"/>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155</Words>
  <Application>Microsoft Office PowerPoint</Application>
  <PresentationFormat>Širokouhlá</PresentationFormat>
  <Paragraphs>1</Paragraphs>
  <Slides>1</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vt:i4>
      </vt:variant>
    </vt:vector>
  </HeadingPairs>
  <TitlesOfParts>
    <vt:vector size="6" baseType="lpstr">
      <vt:lpstr>Aharoni</vt:lpstr>
      <vt:lpstr>Arial</vt:lpstr>
      <vt:lpstr>Calibri</vt:lpstr>
      <vt:lpstr>Calibri Light</vt:lpstr>
      <vt:lpstr>Motív Office</vt:lpstr>
      <vt:lpstr>Životné jubileum v CSS Kamence oslávi:  26. mája oslávi 85 rokov pani Jarmila B.   Narodeniny v mesiaci máj 2020 oslávi:  10. mája oslávi 83 rokov pán Ján V.  10. mája oslávi 83 rokov pán Jozef V. 12. mája oslávi 73 rokov pani Ilona K. 13. mája oslávi 84 rokov pani Anna V. 19. mája oslávi  92 rokov pán Justín K. 21. mája oslávi 92 rokov pán Anton J.  27. mája oslávi 83 rokov pani Mária H. 28. mája oslávi 93 rokov pani Agnesa K. 29. mája oslávi 44 rokov pán Vladimír Č.    Narodeniny v mesiaci máj 2020 na pracovisku Litovelská  oslávi:  26. mája oslávi 61 rokov pán Ľubomír 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Narodeniny v mesiaci máj 2020 oslávi:  10. mája oslávi 83 rokov pán Ján V.  10. mája oslávi 83 rokov pán Jozef V.</dc:title>
  <dc:creator>socialne5</dc:creator>
  <cp:lastModifiedBy>socialne5</cp:lastModifiedBy>
  <cp:revision>3</cp:revision>
  <dcterms:created xsi:type="dcterms:W3CDTF">2020-04-27T11:34:25Z</dcterms:created>
  <dcterms:modified xsi:type="dcterms:W3CDTF">2020-04-27T12:02:20Z</dcterms:modified>
</cp:coreProperties>
</file>